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74" r:id="rId2"/>
    <p:sldId id="306" r:id="rId3"/>
    <p:sldId id="308" r:id="rId4"/>
    <p:sldId id="355" r:id="rId5"/>
    <p:sldId id="360" r:id="rId6"/>
    <p:sldId id="311" r:id="rId7"/>
    <p:sldId id="313" r:id="rId8"/>
    <p:sldId id="314" r:id="rId9"/>
    <p:sldId id="316" r:id="rId10"/>
    <p:sldId id="315" r:id="rId11"/>
    <p:sldId id="361" r:id="rId12"/>
    <p:sldId id="362" r:id="rId13"/>
    <p:sldId id="324" r:id="rId14"/>
    <p:sldId id="325" r:id="rId15"/>
    <p:sldId id="326" r:id="rId16"/>
    <p:sldId id="327" r:id="rId17"/>
    <p:sldId id="344" r:id="rId18"/>
    <p:sldId id="356" r:id="rId19"/>
    <p:sldId id="357" r:id="rId20"/>
    <p:sldId id="358" r:id="rId21"/>
    <p:sldId id="359" r:id="rId22"/>
    <p:sldId id="345" r:id="rId23"/>
    <p:sldId id="318" r:id="rId24"/>
    <p:sldId id="312" r:id="rId25"/>
    <p:sldId id="309" r:id="rId26"/>
    <p:sldId id="310" r:id="rId27"/>
    <p:sldId id="329" r:id="rId28"/>
    <p:sldId id="347" r:id="rId29"/>
    <p:sldId id="331" r:id="rId30"/>
    <p:sldId id="348" r:id="rId31"/>
    <p:sldId id="349" r:id="rId32"/>
    <p:sldId id="350" r:id="rId33"/>
    <p:sldId id="351" r:id="rId34"/>
    <p:sldId id="330" r:id="rId35"/>
    <p:sldId id="352" r:id="rId36"/>
    <p:sldId id="353" r:id="rId37"/>
    <p:sldId id="354" r:id="rId38"/>
    <p:sldId id="300" r:id="rId39"/>
    <p:sldId id="320" r:id="rId40"/>
    <p:sldId id="365" r:id="rId4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C6DE7-8D8F-4F66-977C-C15A2F9988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29DD84-6D6B-4047-A3A7-AD6131DF0D8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 тапсырмаларының түрлері</a:t>
          </a:r>
          <a:endParaRPr lang="ru-RU" sz="14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4A20A2-24CB-4AE5-B4F1-E471DEE7F22C}" type="parTrans" cxnId="{83ED65C5-F912-4887-BBBD-9D38D00335AA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0E4EFF-E61E-4FF0-B877-72F993EB0BAE}" type="sibTrans" cxnId="{83ED65C5-F912-4887-BBBD-9D38D00335AA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DDC4D7-37F9-4A7C-A72D-3C56CBB677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Жабық түрдегі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D2D6C2-FD56-418E-9607-C265AF12C698}" type="parTrans" cxnId="{1BD1B128-FA57-4748-9322-D435511B2B08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7306A9-AD96-4578-A810-8B24C9CD56E4}" type="sibTrans" cxnId="{1BD1B128-FA57-4748-9322-D435511B2B08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90BEEA-E76E-4E29-BE29-DF2EFF71EEF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Ашық түрдегі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A7B7A5-E3B3-411B-AD5A-B39606A976A4}" type="parTrans" cxnId="{856AF892-B28D-4B7C-BD43-07754B30C92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0A5AAC-CE7F-49D5-9779-B604797889F0}" type="sibTrans" cxnId="{856AF892-B28D-4B7C-BD43-07754B30C92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66913A-7736-49F2-8DA0-09B97AE76D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Сәйкестікті анықтауға арналған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F56C87-B0BF-4D0E-9333-E6B86ED717A1}" type="parTrans" cxnId="{A67C5578-3155-4E9C-A063-FA0B0761AA46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E99E26-0FFE-4941-B843-CE4795C1196C}" type="sibTrans" cxnId="{A67C5578-3155-4E9C-A063-FA0B0761AA46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05E233-2BE2-49E1-8AF1-D681FF927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Дұрыс тізбекті анықтауға арналған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698570-4FD4-406E-B1FC-C6537662B6CE}" type="parTrans" cxnId="{710A7BE2-7A2D-41CF-BFC0-EA73B7BE8ED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B3F832-9C08-407C-9E79-3FA22D061343}" type="sibTrans" cxnId="{710A7BE2-7A2D-41CF-BFC0-EA73B7BE8ED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61DD9-731F-4E38-B01E-866A2A22744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 дұрыс жауапты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54CD98-08D0-4313-BCA9-DBD08AD4FBCB}" type="parTrans" cxnId="{B71CC47A-BA3C-46EF-9A09-D9CBBCC2DE12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1DC393-A90A-43A1-8E91-601E2BEBFB52}" type="sibTrans" cxnId="{B71CC47A-BA3C-46EF-9A09-D9CBBCC2DE12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DF93C5-0EA3-455B-820D-6B17A324B28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немесе бірнеше дұрыс жауапты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F7777C-F008-4421-B7DA-7E6AFC887D2A}" type="parTrans" cxnId="{C6788D92-2354-4FAC-8358-1D043896C41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CBA4CE-A2EC-492F-9496-956E2645A29C}" type="sibTrans" cxnId="{C6788D92-2354-4FAC-8358-1D043896C41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960C83-6DF5-49AD-943E-D39D87EFD73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Ұсынылған екі (үш) жауаптың біреуін таңдау (альтернативті);</a:t>
          </a:r>
        </a:p>
        <a:p>
          <a:pPr algn="ctr"/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 Ұсынылған бірнеше жауаптың біреуін таңдау.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075A39-68B2-4413-96B7-9143A854ED45}" type="parTrans" cxnId="{CE167582-B884-44FA-902E-EE576893F85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C182B7-3622-4C10-BCE9-1A663D0B4B4A}" type="sibTrans" cxnId="{CE167582-B884-44FA-902E-EE576893F85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779318-F0D3-4C3F-A118-18AB05382F89}" type="pres">
      <dgm:prSet presAssocID="{7B9C6DE7-8D8F-4F66-977C-C15A2F9988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B71B77-F24D-4DE9-B5DC-CF6F45C555F1}" type="pres">
      <dgm:prSet presAssocID="{AE29DD84-6D6B-4047-A3A7-AD6131DF0D81}" presName="hierRoot1" presStyleCnt="0">
        <dgm:presLayoutVars>
          <dgm:hierBranch val="init"/>
        </dgm:presLayoutVars>
      </dgm:prSet>
      <dgm:spPr/>
    </dgm:pt>
    <dgm:pt modelId="{7A231FC3-62E3-496C-AE06-9290F81372D3}" type="pres">
      <dgm:prSet presAssocID="{AE29DD84-6D6B-4047-A3A7-AD6131DF0D81}" presName="rootComposite1" presStyleCnt="0"/>
      <dgm:spPr/>
    </dgm:pt>
    <dgm:pt modelId="{1C516DE3-EF5A-4C67-96E4-A2360F5F059B}" type="pres">
      <dgm:prSet presAssocID="{AE29DD84-6D6B-4047-A3A7-AD6131DF0D81}" presName="rootText1" presStyleLbl="node0" presStyleIdx="0" presStyleCnt="1" custScaleX="210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F553C1-68E0-499A-89DE-4426118982A7}" type="pres">
      <dgm:prSet presAssocID="{AE29DD84-6D6B-4047-A3A7-AD6131DF0D8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398576-94E8-4572-B16A-FB46BD1C1CF7}" type="pres">
      <dgm:prSet presAssocID="{AE29DD84-6D6B-4047-A3A7-AD6131DF0D81}" presName="hierChild2" presStyleCnt="0"/>
      <dgm:spPr/>
    </dgm:pt>
    <dgm:pt modelId="{4DB4B615-DC0F-41D9-98D8-65D33E73E565}" type="pres">
      <dgm:prSet presAssocID="{1BD2D6C2-FD56-418E-9607-C265AF12C69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22CD888-1F87-4BF2-B277-B4DF42D53B5D}" type="pres">
      <dgm:prSet presAssocID="{F8DDC4D7-37F9-4A7C-A72D-3C56CBB6777C}" presName="hierRoot2" presStyleCnt="0">
        <dgm:presLayoutVars>
          <dgm:hierBranch val="init"/>
        </dgm:presLayoutVars>
      </dgm:prSet>
      <dgm:spPr/>
    </dgm:pt>
    <dgm:pt modelId="{B3DDD5B0-06AD-4E40-9C15-37B8C3A4C5A7}" type="pres">
      <dgm:prSet presAssocID="{F8DDC4D7-37F9-4A7C-A72D-3C56CBB6777C}" presName="rootComposite" presStyleCnt="0"/>
      <dgm:spPr/>
    </dgm:pt>
    <dgm:pt modelId="{2907604C-0C87-48CA-8CCA-C8AE73241DE2}" type="pres">
      <dgm:prSet presAssocID="{F8DDC4D7-37F9-4A7C-A72D-3C56CBB677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9AC3D8-3C09-434B-A7FF-B850D4EB362F}" type="pres">
      <dgm:prSet presAssocID="{F8DDC4D7-37F9-4A7C-A72D-3C56CBB6777C}" presName="rootConnector" presStyleLbl="node2" presStyleIdx="0" presStyleCnt="4"/>
      <dgm:spPr/>
      <dgm:t>
        <a:bodyPr/>
        <a:lstStyle/>
        <a:p>
          <a:endParaRPr lang="ru-RU"/>
        </a:p>
      </dgm:t>
    </dgm:pt>
    <dgm:pt modelId="{5A330924-3DF0-4C18-AEBB-1E9807561B02}" type="pres">
      <dgm:prSet presAssocID="{F8DDC4D7-37F9-4A7C-A72D-3C56CBB6777C}" presName="hierChild4" presStyleCnt="0"/>
      <dgm:spPr/>
    </dgm:pt>
    <dgm:pt modelId="{C4C298FB-F0CE-4755-BBB4-2FAFDCBDED31}" type="pres">
      <dgm:prSet presAssocID="{9C54CD98-08D0-4313-BCA9-DBD08AD4FBC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7354F843-2D6D-4DC7-A309-7848719D8BD7}" type="pres">
      <dgm:prSet presAssocID="{57561DD9-731F-4E38-B01E-866A2A227440}" presName="hierRoot2" presStyleCnt="0">
        <dgm:presLayoutVars>
          <dgm:hierBranch val="init"/>
        </dgm:presLayoutVars>
      </dgm:prSet>
      <dgm:spPr/>
    </dgm:pt>
    <dgm:pt modelId="{7C103378-75B6-42A3-BA39-7E8AC1758928}" type="pres">
      <dgm:prSet presAssocID="{57561DD9-731F-4E38-B01E-866A2A227440}" presName="rootComposite" presStyleCnt="0"/>
      <dgm:spPr/>
    </dgm:pt>
    <dgm:pt modelId="{D999323A-F402-4CAC-9691-D7AE79465F6C}" type="pres">
      <dgm:prSet presAssocID="{57561DD9-731F-4E38-B01E-866A2A227440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ACA644-558E-46AF-B6CF-00D80D1893B8}" type="pres">
      <dgm:prSet presAssocID="{57561DD9-731F-4E38-B01E-866A2A227440}" presName="rootConnector" presStyleLbl="node3" presStyleIdx="0" presStyleCnt="2"/>
      <dgm:spPr/>
      <dgm:t>
        <a:bodyPr/>
        <a:lstStyle/>
        <a:p>
          <a:endParaRPr lang="ru-RU"/>
        </a:p>
      </dgm:t>
    </dgm:pt>
    <dgm:pt modelId="{DD99C3B3-9C63-4B06-80A3-3EF431372FF1}" type="pres">
      <dgm:prSet presAssocID="{57561DD9-731F-4E38-B01E-866A2A227440}" presName="hierChild4" presStyleCnt="0"/>
      <dgm:spPr/>
    </dgm:pt>
    <dgm:pt modelId="{76FA37A5-640D-4D90-A421-8CA617C82CEB}" type="pres">
      <dgm:prSet presAssocID="{4C075A39-68B2-4413-96B7-9143A854ED45}" presName="Name37" presStyleLbl="parChTrans1D4" presStyleIdx="0" presStyleCnt="1"/>
      <dgm:spPr/>
      <dgm:t>
        <a:bodyPr/>
        <a:lstStyle/>
        <a:p>
          <a:endParaRPr lang="ru-RU"/>
        </a:p>
      </dgm:t>
    </dgm:pt>
    <dgm:pt modelId="{35A52EB0-642C-4B2C-9D04-D40FD8934D87}" type="pres">
      <dgm:prSet presAssocID="{7F960C83-6DF5-49AD-943E-D39D87EFD73A}" presName="hierRoot2" presStyleCnt="0">
        <dgm:presLayoutVars>
          <dgm:hierBranch val="init"/>
        </dgm:presLayoutVars>
      </dgm:prSet>
      <dgm:spPr/>
    </dgm:pt>
    <dgm:pt modelId="{41AAA5BE-B14C-4D0D-A23C-E9FD43740A29}" type="pres">
      <dgm:prSet presAssocID="{7F960C83-6DF5-49AD-943E-D39D87EFD73A}" presName="rootComposite" presStyleCnt="0"/>
      <dgm:spPr/>
    </dgm:pt>
    <dgm:pt modelId="{64E75BF9-45DF-4C75-9589-C11B3BEE6754}" type="pres">
      <dgm:prSet presAssocID="{7F960C83-6DF5-49AD-943E-D39D87EFD73A}" presName="rootText" presStyleLbl="node4" presStyleIdx="0" presStyleCnt="1" custScaleX="196120" custScaleY="1289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58E36-967B-4258-B340-5BF75DB8D38E}" type="pres">
      <dgm:prSet presAssocID="{7F960C83-6DF5-49AD-943E-D39D87EFD73A}" presName="rootConnector" presStyleLbl="node4" presStyleIdx="0" presStyleCnt="1"/>
      <dgm:spPr/>
      <dgm:t>
        <a:bodyPr/>
        <a:lstStyle/>
        <a:p>
          <a:endParaRPr lang="ru-RU"/>
        </a:p>
      </dgm:t>
    </dgm:pt>
    <dgm:pt modelId="{2F756E26-CB6C-472C-868F-942FFA2C5897}" type="pres">
      <dgm:prSet presAssocID="{7F960C83-6DF5-49AD-943E-D39D87EFD73A}" presName="hierChild4" presStyleCnt="0"/>
      <dgm:spPr/>
    </dgm:pt>
    <dgm:pt modelId="{36CA372C-DBB3-460A-AB9A-79178C1D3436}" type="pres">
      <dgm:prSet presAssocID="{7F960C83-6DF5-49AD-943E-D39D87EFD73A}" presName="hierChild5" presStyleCnt="0"/>
      <dgm:spPr/>
    </dgm:pt>
    <dgm:pt modelId="{0D5291AA-4F77-413D-B864-6B44212C7B96}" type="pres">
      <dgm:prSet presAssocID="{57561DD9-731F-4E38-B01E-866A2A227440}" presName="hierChild5" presStyleCnt="0"/>
      <dgm:spPr/>
    </dgm:pt>
    <dgm:pt modelId="{7334899F-F1DE-42D4-AF53-4CDBBD8E293C}" type="pres">
      <dgm:prSet presAssocID="{62F7777C-F008-4421-B7DA-7E6AFC887D2A}" presName="Name37" presStyleLbl="parChTrans1D3" presStyleIdx="1" presStyleCnt="2"/>
      <dgm:spPr/>
      <dgm:t>
        <a:bodyPr/>
        <a:lstStyle/>
        <a:p>
          <a:endParaRPr lang="ru-RU"/>
        </a:p>
      </dgm:t>
    </dgm:pt>
    <dgm:pt modelId="{82057E16-EF26-42B3-9C75-F5E51AF1D3CE}" type="pres">
      <dgm:prSet presAssocID="{DBDF93C5-0EA3-455B-820D-6B17A324B28D}" presName="hierRoot2" presStyleCnt="0">
        <dgm:presLayoutVars>
          <dgm:hierBranch val="init"/>
        </dgm:presLayoutVars>
      </dgm:prSet>
      <dgm:spPr/>
    </dgm:pt>
    <dgm:pt modelId="{7D638A47-9398-48DE-8289-7652DADC5D21}" type="pres">
      <dgm:prSet presAssocID="{DBDF93C5-0EA3-455B-820D-6B17A324B28D}" presName="rootComposite" presStyleCnt="0"/>
      <dgm:spPr/>
    </dgm:pt>
    <dgm:pt modelId="{4B984324-04C8-4EBB-AEA2-D367755F51F0}" type="pres">
      <dgm:prSet presAssocID="{DBDF93C5-0EA3-455B-820D-6B17A324B28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DDDBD4-41BD-44F2-B95D-D585E25A1E67}" type="pres">
      <dgm:prSet presAssocID="{DBDF93C5-0EA3-455B-820D-6B17A324B28D}" presName="rootConnector" presStyleLbl="node3" presStyleIdx="1" presStyleCnt="2"/>
      <dgm:spPr/>
      <dgm:t>
        <a:bodyPr/>
        <a:lstStyle/>
        <a:p>
          <a:endParaRPr lang="ru-RU"/>
        </a:p>
      </dgm:t>
    </dgm:pt>
    <dgm:pt modelId="{B09267CC-4835-4288-B04B-BE81427AC69E}" type="pres">
      <dgm:prSet presAssocID="{DBDF93C5-0EA3-455B-820D-6B17A324B28D}" presName="hierChild4" presStyleCnt="0"/>
      <dgm:spPr/>
    </dgm:pt>
    <dgm:pt modelId="{B5314F64-6515-4856-B015-3F317783C460}" type="pres">
      <dgm:prSet presAssocID="{DBDF93C5-0EA3-455B-820D-6B17A324B28D}" presName="hierChild5" presStyleCnt="0"/>
      <dgm:spPr/>
    </dgm:pt>
    <dgm:pt modelId="{381DCC16-20B7-41FB-AE17-0CD9AFE24604}" type="pres">
      <dgm:prSet presAssocID="{F8DDC4D7-37F9-4A7C-A72D-3C56CBB6777C}" presName="hierChild5" presStyleCnt="0"/>
      <dgm:spPr/>
    </dgm:pt>
    <dgm:pt modelId="{FA42FA21-A9B5-49A7-A00B-CC564E484BE5}" type="pres">
      <dgm:prSet presAssocID="{D6A7B7A5-E3B3-411B-AD5A-B39606A976A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B7DE72A-D1D6-4258-8790-F8BC3081626C}" type="pres">
      <dgm:prSet presAssocID="{7590BEEA-E76E-4E29-BE29-DF2EFF71EEF6}" presName="hierRoot2" presStyleCnt="0">
        <dgm:presLayoutVars>
          <dgm:hierBranch val="init"/>
        </dgm:presLayoutVars>
      </dgm:prSet>
      <dgm:spPr/>
    </dgm:pt>
    <dgm:pt modelId="{A54A52E0-7E8D-4935-A50C-2962259E7A3B}" type="pres">
      <dgm:prSet presAssocID="{7590BEEA-E76E-4E29-BE29-DF2EFF71EEF6}" presName="rootComposite" presStyleCnt="0"/>
      <dgm:spPr/>
    </dgm:pt>
    <dgm:pt modelId="{B8742172-B00D-459A-8BF5-009F8F1242D4}" type="pres">
      <dgm:prSet presAssocID="{7590BEEA-E76E-4E29-BE29-DF2EFF71EEF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108594-E6CB-41F5-9A91-049E358225A0}" type="pres">
      <dgm:prSet presAssocID="{7590BEEA-E76E-4E29-BE29-DF2EFF71EEF6}" presName="rootConnector" presStyleLbl="node2" presStyleIdx="1" presStyleCnt="4"/>
      <dgm:spPr/>
      <dgm:t>
        <a:bodyPr/>
        <a:lstStyle/>
        <a:p>
          <a:endParaRPr lang="ru-RU"/>
        </a:p>
      </dgm:t>
    </dgm:pt>
    <dgm:pt modelId="{6191B672-9FAE-4E2C-9B4E-650E90EEE59F}" type="pres">
      <dgm:prSet presAssocID="{7590BEEA-E76E-4E29-BE29-DF2EFF71EEF6}" presName="hierChild4" presStyleCnt="0"/>
      <dgm:spPr/>
    </dgm:pt>
    <dgm:pt modelId="{54EAAC1E-961B-479F-A3E9-9FDE93E7C53C}" type="pres">
      <dgm:prSet presAssocID="{7590BEEA-E76E-4E29-BE29-DF2EFF71EEF6}" presName="hierChild5" presStyleCnt="0"/>
      <dgm:spPr/>
    </dgm:pt>
    <dgm:pt modelId="{2BE7E01C-ABFB-42B4-A74E-D7554F49EDAD}" type="pres">
      <dgm:prSet presAssocID="{BAF56C87-B0BF-4D0E-9333-E6B86ED717A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184760F-BB8B-4946-9ECE-E2DFA76DF219}" type="pres">
      <dgm:prSet presAssocID="{0666913A-7736-49F2-8DA0-09B97AE76D24}" presName="hierRoot2" presStyleCnt="0">
        <dgm:presLayoutVars>
          <dgm:hierBranch val="init"/>
        </dgm:presLayoutVars>
      </dgm:prSet>
      <dgm:spPr/>
    </dgm:pt>
    <dgm:pt modelId="{C1832CAE-8F89-4EE4-9BDF-00A909279479}" type="pres">
      <dgm:prSet presAssocID="{0666913A-7736-49F2-8DA0-09B97AE76D24}" presName="rootComposite" presStyleCnt="0"/>
      <dgm:spPr/>
    </dgm:pt>
    <dgm:pt modelId="{D711E7C6-D405-4505-B7B4-348D7975FBDF}" type="pres">
      <dgm:prSet presAssocID="{0666913A-7736-49F2-8DA0-09B97AE76D2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019BB-DEAF-4929-899B-42EE279B0AF6}" type="pres">
      <dgm:prSet presAssocID="{0666913A-7736-49F2-8DA0-09B97AE76D24}" presName="rootConnector" presStyleLbl="node2" presStyleIdx="2" presStyleCnt="4"/>
      <dgm:spPr/>
      <dgm:t>
        <a:bodyPr/>
        <a:lstStyle/>
        <a:p>
          <a:endParaRPr lang="ru-RU"/>
        </a:p>
      </dgm:t>
    </dgm:pt>
    <dgm:pt modelId="{B539D147-027F-4B3D-9837-E67186309A9F}" type="pres">
      <dgm:prSet presAssocID="{0666913A-7736-49F2-8DA0-09B97AE76D24}" presName="hierChild4" presStyleCnt="0"/>
      <dgm:spPr/>
    </dgm:pt>
    <dgm:pt modelId="{D7019570-1635-46D1-9319-04032433C059}" type="pres">
      <dgm:prSet presAssocID="{0666913A-7736-49F2-8DA0-09B97AE76D24}" presName="hierChild5" presStyleCnt="0"/>
      <dgm:spPr/>
    </dgm:pt>
    <dgm:pt modelId="{0310215E-300A-4BB5-B158-121A5881914F}" type="pres">
      <dgm:prSet presAssocID="{71698570-4FD4-406E-B1FC-C6537662B6C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BF7ED43-6B2A-4DF8-A612-EBE8404B9B3B}" type="pres">
      <dgm:prSet presAssocID="{4905E233-2BE2-49E1-8AF1-D681FF927E66}" presName="hierRoot2" presStyleCnt="0">
        <dgm:presLayoutVars>
          <dgm:hierBranch val="init"/>
        </dgm:presLayoutVars>
      </dgm:prSet>
      <dgm:spPr/>
    </dgm:pt>
    <dgm:pt modelId="{216FE4F6-4192-4672-B46E-0691A0A0D5C4}" type="pres">
      <dgm:prSet presAssocID="{4905E233-2BE2-49E1-8AF1-D681FF927E66}" presName="rootComposite" presStyleCnt="0"/>
      <dgm:spPr/>
    </dgm:pt>
    <dgm:pt modelId="{5F0BC275-948B-4DD4-AF56-3D357287F9D7}" type="pres">
      <dgm:prSet presAssocID="{4905E233-2BE2-49E1-8AF1-D681FF927E6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232051-33C5-4466-8CA1-4B45C53E8293}" type="pres">
      <dgm:prSet presAssocID="{4905E233-2BE2-49E1-8AF1-D681FF927E66}" presName="rootConnector" presStyleLbl="node2" presStyleIdx="3" presStyleCnt="4"/>
      <dgm:spPr/>
      <dgm:t>
        <a:bodyPr/>
        <a:lstStyle/>
        <a:p>
          <a:endParaRPr lang="ru-RU"/>
        </a:p>
      </dgm:t>
    </dgm:pt>
    <dgm:pt modelId="{6BB878DC-1DBD-470A-94B9-AED3C65D8CE5}" type="pres">
      <dgm:prSet presAssocID="{4905E233-2BE2-49E1-8AF1-D681FF927E66}" presName="hierChild4" presStyleCnt="0"/>
      <dgm:spPr/>
    </dgm:pt>
    <dgm:pt modelId="{6735D337-6198-466B-A144-E631AA8F0B6B}" type="pres">
      <dgm:prSet presAssocID="{4905E233-2BE2-49E1-8AF1-D681FF927E66}" presName="hierChild5" presStyleCnt="0"/>
      <dgm:spPr/>
    </dgm:pt>
    <dgm:pt modelId="{243BA848-123B-4B37-897F-FAF2249D8197}" type="pres">
      <dgm:prSet presAssocID="{AE29DD84-6D6B-4047-A3A7-AD6131DF0D81}" presName="hierChild3" presStyleCnt="0"/>
      <dgm:spPr/>
    </dgm:pt>
  </dgm:ptLst>
  <dgm:cxnLst>
    <dgm:cxn modelId="{14D1ECB1-F9C6-47BD-B959-3AC342928F99}" type="presOf" srcId="{BAF56C87-B0BF-4D0E-9333-E6B86ED717A1}" destId="{2BE7E01C-ABFB-42B4-A74E-D7554F49EDAD}" srcOrd="0" destOrd="0" presId="urn:microsoft.com/office/officeart/2005/8/layout/orgChart1"/>
    <dgm:cxn modelId="{A0D805E3-29DB-44EE-8850-DD93FF30C34F}" type="presOf" srcId="{F8DDC4D7-37F9-4A7C-A72D-3C56CBB6777C}" destId="{C19AC3D8-3C09-434B-A7FF-B850D4EB362F}" srcOrd="1" destOrd="0" presId="urn:microsoft.com/office/officeart/2005/8/layout/orgChart1"/>
    <dgm:cxn modelId="{BCEFF7F8-CFE1-4858-9FE4-462EF6226225}" type="presOf" srcId="{4905E233-2BE2-49E1-8AF1-D681FF927E66}" destId="{5F0BC275-948B-4DD4-AF56-3D357287F9D7}" srcOrd="0" destOrd="0" presId="urn:microsoft.com/office/officeart/2005/8/layout/orgChart1"/>
    <dgm:cxn modelId="{9DDB26DB-B9CF-4114-99AD-91C93797408A}" type="presOf" srcId="{1BD2D6C2-FD56-418E-9607-C265AF12C698}" destId="{4DB4B615-DC0F-41D9-98D8-65D33E73E565}" srcOrd="0" destOrd="0" presId="urn:microsoft.com/office/officeart/2005/8/layout/orgChart1"/>
    <dgm:cxn modelId="{BD88175D-F0DF-466D-8DC4-4CD600F18476}" type="presOf" srcId="{9C54CD98-08D0-4313-BCA9-DBD08AD4FBCB}" destId="{C4C298FB-F0CE-4755-BBB4-2FAFDCBDED31}" srcOrd="0" destOrd="0" presId="urn:microsoft.com/office/officeart/2005/8/layout/orgChart1"/>
    <dgm:cxn modelId="{F691D1B7-C229-48CE-9CE1-797FF284A84C}" type="presOf" srcId="{71698570-4FD4-406E-B1FC-C6537662B6CE}" destId="{0310215E-300A-4BB5-B158-121A5881914F}" srcOrd="0" destOrd="0" presId="urn:microsoft.com/office/officeart/2005/8/layout/orgChart1"/>
    <dgm:cxn modelId="{67F9829D-FA2B-4414-8977-3F699053835D}" type="presOf" srcId="{7F960C83-6DF5-49AD-943E-D39D87EFD73A}" destId="{74258E36-967B-4258-B340-5BF75DB8D38E}" srcOrd="1" destOrd="0" presId="urn:microsoft.com/office/officeart/2005/8/layout/orgChart1"/>
    <dgm:cxn modelId="{558EF5E0-5562-40C4-9328-02E13AB67FD9}" type="presOf" srcId="{7590BEEA-E76E-4E29-BE29-DF2EFF71EEF6}" destId="{9E108594-E6CB-41F5-9A91-049E358225A0}" srcOrd="1" destOrd="0" presId="urn:microsoft.com/office/officeart/2005/8/layout/orgChart1"/>
    <dgm:cxn modelId="{C3C3BECB-56E1-41F3-AA21-AC296614813D}" type="presOf" srcId="{7B9C6DE7-8D8F-4F66-977C-C15A2F9988D5}" destId="{DD779318-F0D3-4C3F-A118-18AB05382F89}" srcOrd="0" destOrd="0" presId="urn:microsoft.com/office/officeart/2005/8/layout/orgChart1"/>
    <dgm:cxn modelId="{3794151C-B5D0-4ED0-A9FD-0D0313363B44}" type="presOf" srcId="{57561DD9-731F-4E38-B01E-866A2A227440}" destId="{9FACA644-558E-46AF-B6CF-00D80D1893B8}" srcOrd="1" destOrd="0" presId="urn:microsoft.com/office/officeart/2005/8/layout/orgChart1"/>
    <dgm:cxn modelId="{C6788D92-2354-4FAC-8358-1D043896C41E}" srcId="{F8DDC4D7-37F9-4A7C-A72D-3C56CBB6777C}" destId="{DBDF93C5-0EA3-455B-820D-6B17A324B28D}" srcOrd="1" destOrd="0" parTransId="{62F7777C-F008-4421-B7DA-7E6AFC887D2A}" sibTransId="{EDCBA4CE-A2EC-492F-9496-956E2645A29C}"/>
    <dgm:cxn modelId="{0F5915A9-18D8-4BC1-AEB9-F40D4F7BB06C}" type="presOf" srcId="{AE29DD84-6D6B-4047-A3A7-AD6131DF0D81}" destId="{1C516DE3-EF5A-4C67-96E4-A2360F5F059B}" srcOrd="0" destOrd="0" presId="urn:microsoft.com/office/officeart/2005/8/layout/orgChart1"/>
    <dgm:cxn modelId="{CE167582-B884-44FA-902E-EE576893F85B}" srcId="{57561DD9-731F-4E38-B01E-866A2A227440}" destId="{7F960C83-6DF5-49AD-943E-D39D87EFD73A}" srcOrd="0" destOrd="0" parTransId="{4C075A39-68B2-4413-96B7-9143A854ED45}" sibTransId="{C9C182B7-3622-4C10-BCE9-1A663D0B4B4A}"/>
    <dgm:cxn modelId="{F2389FFD-27C9-4865-A617-CE74798BEC2A}" type="presOf" srcId="{0666913A-7736-49F2-8DA0-09B97AE76D24}" destId="{D711E7C6-D405-4505-B7B4-348D7975FBDF}" srcOrd="0" destOrd="0" presId="urn:microsoft.com/office/officeart/2005/8/layout/orgChart1"/>
    <dgm:cxn modelId="{710A7BE2-7A2D-41CF-BFC0-EA73B7BE8EDE}" srcId="{AE29DD84-6D6B-4047-A3A7-AD6131DF0D81}" destId="{4905E233-2BE2-49E1-8AF1-D681FF927E66}" srcOrd="3" destOrd="0" parTransId="{71698570-4FD4-406E-B1FC-C6537662B6CE}" sibTransId="{08B3F832-9C08-407C-9E79-3FA22D061343}"/>
    <dgm:cxn modelId="{B71CC47A-BA3C-46EF-9A09-D9CBBCC2DE12}" srcId="{F8DDC4D7-37F9-4A7C-A72D-3C56CBB6777C}" destId="{57561DD9-731F-4E38-B01E-866A2A227440}" srcOrd="0" destOrd="0" parTransId="{9C54CD98-08D0-4313-BCA9-DBD08AD4FBCB}" sibTransId="{DE1DC393-A90A-43A1-8E91-601E2BEBFB52}"/>
    <dgm:cxn modelId="{1BD1B128-FA57-4748-9322-D435511B2B08}" srcId="{AE29DD84-6D6B-4047-A3A7-AD6131DF0D81}" destId="{F8DDC4D7-37F9-4A7C-A72D-3C56CBB6777C}" srcOrd="0" destOrd="0" parTransId="{1BD2D6C2-FD56-418E-9607-C265AF12C698}" sibTransId="{EE7306A9-AD96-4578-A810-8B24C9CD56E4}"/>
    <dgm:cxn modelId="{452F3876-336C-4E60-B72C-B7746C122703}" type="presOf" srcId="{F8DDC4D7-37F9-4A7C-A72D-3C56CBB6777C}" destId="{2907604C-0C87-48CA-8CCA-C8AE73241DE2}" srcOrd="0" destOrd="0" presId="urn:microsoft.com/office/officeart/2005/8/layout/orgChart1"/>
    <dgm:cxn modelId="{605C15F5-DA7E-435E-9D05-808E33F8776D}" type="presOf" srcId="{AE29DD84-6D6B-4047-A3A7-AD6131DF0D81}" destId="{AEF553C1-68E0-499A-89DE-4426118982A7}" srcOrd="1" destOrd="0" presId="urn:microsoft.com/office/officeart/2005/8/layout/orgChart1"/>
    <dgm:cxn modelId="{7B0DEAD7-51CA-4815-A545-CB891F0F25F1}" type="presOf" srcId="{0666913A-7736-49F2-8DA0-09B97AE76D24}" destId="{5B3019BB-DEAF-4929-899B-42EE279B0AF6}" srcOrd="1" destOrd="0" presId="urn:microsoft.com/office/officeart/2005/8/layout/orgChart1"/>
    <dgm:cxn modelId="{6FAA32EA-FA0F-4E96-A827-2A884CD0728A}" type="presOf" srcId="{57561DD9-731F-4E38-B01E-866A2A227440}" destId="{D999323A-F402-4CAC-9691-D7AE79465F6C}" srcOrd="0" destOrd="0" presId="urn:microsoft.com/office/officeart/2005/8/layout/orgChart1"/>
    <dgm:cxn modelId="{FB963FC0-AD97-42B2-A2BC-DD475C4B0009}" type="presOf" srcId="{7F960C83-6DF5-49AD-943E-D39D87EFD73A}" destId="{64E75BF9-45DF-4C75-9589-C11B3BEE6754}" srcOrd="0" destOrd="0" presId="urn:microsoft.com/office/officeart/2005/8/layout/orgChart1"/>
    <dgm:cxn modelId="{45CE6FFD-FEC3-40DB-B5E0-A5F65D0758BF}" type="presOf" srcId="{4C075A39-68B2-4413-96B7-9143A854ED45}" destId="{76FA37A5-640D-4D90-A421-8CA617C82CEB}" srcOrd="0" destOrd="0" presId="urn:microsoft.com/office/officeart/2005/8/layout/orgChart1"/>
    <dgm:cxn modelId="{5F865819-8497-4277-80D0-8F7148BC3A20}" type="presOf" srcId="{D6A7B7A5-E3B3-411B-AD5A-B39606A976A4}" destId="{FA42FA21-A9B5-49A7-A00B-CC564E484BE5}" srcOrd="0" destOrd="0" presId="urn:microsoft.com/office/officeart/2005/8/layout/orgChart1"/>
    <dgm:cxn modelId="{6A789068-D91C-45E4-9B11-385ECA23D66C}" type="presOf" srcId="{7590BEEA-E76E-4E29-BE29-DF2EFF71EEF6}" destId="{B8742172-B00D-459A-8BF5-009F8F1242D4}" srcOrd="0" destOrd="0" presId="urn:microsoft.com/office/officeart/2005/8/layout/orgChart1"/>
    <dgm:cxn modelId="{8C83B88B-AB14-487E-B594-359AD0539C0F}" type="presOf" srcId="{DBDF93C5-0EA3-455B-820D-6B17A324B28D}" destId="{C0DDDBD4-41BD-44F2-B95D-D585E25A1E67}" srcOrd="1" destOrd="0" presId="urn:microsoft.com/office/officeart/2005/8/layout/orgChart1"/>
    <dgm:cxn modelId="{A67C5578-3155-4E9C-A063-FA0B0761AA46}" srcId="{AE29DD84-6D6B-4047-A3A7-AD6131DF0D81}" destId="{0666913A-7736-49F2-8DA0-09B97AE76D24}" srcOrd="2" destOrd="0" parTransId="{BAF56C87-B0BF-4D0E-9333-E6B86ED717A1}" sibTransId="{C2E99E26-0FFE-4941-B843-CE4795C1196C}"/>
    <dgm:cxn modelId="{B13C3D7E-A7E7-45F5-B464-406B79654F4B}" type="presOf" srcId="{DBDF93C5-0EA3-455B-820D-6B17A324B28D}" destId="{4B984324-04C8-4EBB-AEA2-D367755F51F0}" srcOrd="0" destOrd="0" presId="urn:microsoft.com/office/officeart/2005/8/layout/orgChart1"/>
    <dgm:cxn modelId="{83ED65C5-F912-4887-BBBD-9D38D00335AA}" srcId="{7B9C6DE7-8D8F-4F66-977C-C15A2F9988D5}" destId="{AE29DD84-6D6B-4047-A3A7-AD6131DF0D81}" srcOrd="0" destOrd="0" parTransId="{1B4A20A2-24CB-4AE5-B4F1-E471DEE7F22C}" sibTransId="{F00E4EFF-E61E-4FF0-B877-72F993EB0BAE}"/>
    <dgm:cxn modelId="{AA20B81B-614B-4D46-B3BF-DA54608B39EE}" type="presOf" srcId="{4905E233-2BE2-49E1-8AF1-D681FF927E66}" destId="{7C232051-33C5-4466-8CA1-4B45C53E8293}" srcOrd="1" destOrd="0" presId="urn:microsoft.com/office/officeart/2005/8/layout/orgChart1"/>
    <dgm:cxn modelId="{BE3335B4-9ECB-4718-A4C2-F8DA7DEEBDD6}" type="presOf" srcId="{62F7777C-F008-4421-B7DA-7E6AFC887D2A}" destId="{7334899F-F1DE-42D4-AF53-4CDBBD8E293C}" srcOrd="0" destOrd="0" presId="urn:microsoft.com/office/officeart/2005/8/layout/orgChart1"/>
    <dgm:cxn modelId="{856AF892-B28D-4B7C-BD43-07754B30C92B}" srcId="{AE29DD84-6D6B-4047-A3A7-AD6131DF0D81}" destId="{7590BEEA-E76E-4E29-BE29-DF2EFF71EEF6}" srcOrd="1" destOrd="0" parTransId="{D6A7B7A5-E3B3-411B-AD5A-B39606A976A4}" sibTransId="{8B0A5AAC-CE7F-49D5-9779-B604797889F0}"/>
    <dgm:cxn modelId="{6E30EB2D-4B11-43D0-8D31-499923533B75}" type="presParOf" srcId="{DD779318-F0D3-4C3F-A118-18AB05382F89}" destId="{11B71B77-F24D-4DE9-B5DC-CF6F45C555F1}" srcOrd="0" destOrd="0" presId="urn:microsoft.com/office/officeart/2005/8/layout/orgChart1"/>
    <dgm:cxn modelId="{7F0CF739-19D9-412B-82F1-AAF2352115E6}" type="presParOf" srcId="{11B71B77-F24D-4DE9-B5DC-CF6F45C555F1}" destId="{7A231FC3-62E3-496C-AE06-9290F81372D3}" srcOrd="0" destOrd="0" presId="urn:microsoft.com/office/officeart/2005/8/layout/orgChart1"/>
    <dgm:cxn modelId="{C687B515-431C-4F19-AB32-CBF722106CEA}" type="presParOf" srcId="{7A231FC3-62E3-496C-AE06-9290F81372D3}" destId="{1C516DE3-EF5A-4C67-96E4-A2360F5F059B}" srcOrd="0" destOrd="0" presId="urn:microsoft.com/office/officeart/2005/8/layout/orgChart1"/>
    <dgm:cxn modelId="{1C9F6A0A-8F21-40C4-8D58-5137A1EB74B1}" type="presParOf" srcId="{7A231FC3-62E3-496C-AE06-9290F81372D3}" destId="{AEF553C1-68E0-499A-89DE-4426118982A7}" srcOrd="1" destOrd="0" presId="urn:microsoft.com/office/officeart/2005/8/layout/orgChart1"/>
    <dgm:cxn modelId="{17AD284D-F28D-416A-B4FC-2B336E80A902}" type="presParOf" srcId="{11B71B77-F24D-4DE9-B5DC-CF6F45C555F1}" destId="{49398576-94E8-4572-B16A-FB46BD1C1CF7}" srcOrd="1" destOrd="0" presId="urn:microsoft.com/office/officeart/2005/8/layout/orgChart1"/>
    <dgm:cxn modelId="{39154AF0-6F6C-41CA-93D1-7F4AE811EB52}" type="presParOf" srcId="{49398576-94E8-4572-B16A-FB46BD1C1CF7}" destId="{4DB4B615-DC0F-41D9-98D8-65D33E73E565}" srcOrd="0" destOrd="0" presId="urn:microsoft.com/office/officeart/2005/8/layout/orgChart1"/>
    <dgm:cxn modelId="{964F2BC5-9C34-476E-BFE5-F86D55B7B48F}" type="presParOf" srcId="{49398576-94E8-4572-B16A-FB46BD1C1CF7}" destId="{D22CD888-1F87-4BF2-B277-B4DF42D53B5D}" srcOrd="1" destOrd="0" presId="urn:microsoft.com/office/officeart/2005/8/layout/orgChart1"/>
    <dgm:cxn modelId="{43A45FA2-BF9D-4BF6-B0C5-9886FA29FA2B}" type="presParOf" srcId="{D22CD888-1F87-4BF2-B277-B4DF42D53B5D}" destId="{B3DDD5B0-06AD-4E40-9C15-37B8C3A4C5A7}" srcOrd="0" destOrd="0" presId="urn:microsoft.com/office/officeart/2005/8/layout/orgChart1"/>
    <dgm:cxn modelId="{DE3EBC83-D9AB-45B2-A48E-82FC5D24D9BF}" type="presParOf" srcId="{B3DDD5B0-06AD-4E40-9C15-37B8C3A4C5A7}" destId="{2907604C-0C87-48CA-8CCA-C8AE73241DE2}" srcOrd="0" destOrd="0" presId="urn:microsoft.com/office/officeart/2005/8/layout/orgChart1"/>
    <dgm:cxn modelId="{05A2A9AD-AA61-4C6F-8DD6-BD93324ABA81}" type="presParOf" srcId="{B3DDD5B0-06AD-4E40-9C15-37B8C3A4C5A7}" destId="{C19AC3D8-3C09-434B-A7FF-B850D4EB362F}" srcOrd="1" destOrd="0" presId="urn:microsoft.com/office/officeart/2005/8/layout/orgChart1"/>
    <dgm:cxn modelId="{8345B67B-5B6D-4BB1-8CA4-C21BE16EFB0B}" type="presParOf" srcId="{D22CD888-1F87-4BF2-B277-B4DF42D53B5D}" destId="{5A330924-3DF0-4C18-AEBB-1E9807561B02}" srcOrd="1" destOrd="0" presId="urn:microsoft.com/office/officeart/2005/8/layout/orgChart1"/>
    <dgm:cxn modelId="{6F786B04-9FA1-42A3-BFA9-CC233AA541AF}" type="presParOf" srcId="{5A330924-3DF0-4C18-AEBB-1E9807561B02}" destId="{C4C298FB-F0CE-4755-BBB4-2FAFDCBDED31}" srcOrd="0" destOrd="0" presId="urn:microsoft.com/office/officeart/2005/8/layout/orgChart1"/>
    <dgm:cxn modelId="{32CCFEC8-DEA6-4ADB-8023-16AE0E04416F}" type="presParOf" srcId="{5A330924-3DF0-4C18-AEBB-1E9807561B02}" destId="{7354F843-2D6D-4DC7-A309-7848719D8BD7}" srcOrd="1" destOrd="0" presId="urn:microsoft.com/office/officeart/2005/8/layout/orgChart1"/>
    <dgm:cxn modelId="{F6573875-5ABB-435D-BDF1-FC95CF4B51C1}" type="presParOf" srcId="{7354F843-2D6D-4DC7-A309-7848719D8BD7}" destId="{7C103378-75B6-42A3-BA39-7E8AC1758928}" srcOrd="0" destOrd="0" presId="urn:microsoft.com/office/officeart/2005/8/layout/orgChart1"/>
    <dgm:cxn modelId="{70D713FA-E1E5-4409-AEE5-9A131AD5CBB6}" type="presParOf" srcId="{7C103378-75B6-42A3-BA39-7E8AC1758928}" destId="{D999323A-F402-4CAC-9691-D7AE79465F6C}" srcOrd="0" destOrd="0" presId="urn:microsoft.com/office/officeart/2005/8/layout/orgChart1"/>
    <dgm:cxn modelId="{DD11485D-7F87-42C9-B34E-82BF742563E0}" type="presParOf" srcId="{7C103378-75B6-42A3-BA39-7E8AC1758928}" destId="{9FACA644-558E-46AF-B6CF-00D80D1893B8}" srcOrd="1" destOrd="0" presId="urn:microsoft.com/office/officeart/2005/8/layout/orgChart1"/>
    <dgm:cxn modelId="{3FADF5AA-EBEB-4A9B-9B5A-4F18AB654A19}" type="presParOf" srcId="{7354F843-2D6D-4DC7-A309-7848719D8BD7}" destId="{DD99C3B3-9C63-4B06-80A3-3EF431372FF1}" srcOrd="1" destOrd="0" presId="urn:microsoft.com/office/officeart/2005/8/layout/orgChart1"/>
    <dgm:cxn modelId="{1F46C575-DD43-423E-961B-45F350A51B44}" type="presParOf" srcId="{DD99C3B3-9C63-4B06-80A3-3EF431372FF1}" destId="{76FA37A5-640D-4D90-A421-8CA617C82CEB}" srcOrd="0" destOrd="0" presId="urn:microsoft.com/office/officeart/2005/8/layout/orgChart1"/>
    <dgm:cxn modelId="{B21E5CA8-8AD0-4D59-B4D1-C322A992CB78}" type="presParOf" srcId="{DD99C3B3-9C63-4B06-80A3-3EF431372FF1}" destId="{35A52EB0-642C-4B2C-9D04-D40FD8934D87}" srcOrd="1" destOrd="0" presId="urn:microsoft.com/office/officeart/2005/8/layout/orgChart1"/>
    <dgm:cxn modelId="{A8CE8B95-B9AA-4C7A-B420-8D642C75CCC8}" type="presParOf" srcId="{35A52EB0-642C-4B2C-9D04-D40FD8934D87}" destId="{41AAA5BE-B14C-4D0D-A23C-E9FD43740A29}" srcOrd="0" destOrd="0" presId="urn:microsoft.com/office/officeart/2005/8/layout/orgChart1"/>
    <dgm:cxn modelId="{60D7F208-04CF-4FBC-A6FF-E48F9F454597}" type="presParOf" srcId="{41AAA5BE-B14C-4D0D-A23C-E9FD43740A29}" destId="{64E75BF9-45DF-4C75-9589-C11B3BEE6754}" srcOrd="0" destOrd="0" presId="urn:microsoft.com/office/officeart/2005/8/layout/orgChart1"/>
    <dgm:cxn modelId="{8A1FF8DC-939B-4171-BCE3-6D88863F1029}" type="presParOf" srcId="{41AAA5BE-B14C-4D0D-A23C-E9FD43740A29}" destId="{74258E36-967B-4258-B340-5BF75DB8D38E}" srcOrd="1" destOrd="0" presId="urn:microsoft.com/office/officeart/2005/8/layout/orgChart1"/>
    <dgm:cxn modelId="{F2FA3596-5D3D-402A-88FA-865E83A6E972}" type="presParOf" srcId="{35A52EB0-642C-4B2C-9D04-D40FD8934D87}" destId="{2F756E26-CB6C-472C-868F-942FFA2C5897}" srcOrd="1" destOrd="0" presId="urn:microsoft.com/office/officeart/2005/8/layout/orgChart1"/>
    <dgm:cxn modelId="{E1A961FA-1FE6-4465-BA66-013AEBEA9817}" type="presParOf" srcId="{35A52EB0-642C-4B2C-9D04-D40FD8934D87}" destId="{36CA372C-DBB3-460A-AB9A-79178C1D3436}" srcOrd="2" destOrd="0" presId="urn:microsoft.com/office/officeart/2005/8/layout/orgChart1"/>
    <dgm:cxn modelId="{F29C3587-F6EB-4DA1-BBCB-486FF1D14673}" type="presParOf" srcId="{7354F843-2D6D-4DC7-A309-7848719D8BD7}" destId="{0D5291AA-4F77-413D-B864-6B44212C7B96}" srcOrd="2" destOrd="0" presId="urn:microsoft.com/office/officeart/2005/8/layout/orgChart1"/>
    <dgm:cxn modelId="{FC0A045D-C6D2-4FF0-BB79-48EFF0875A08}" type="presParOf" srcId="{5A330924-3DF0-4C18-AEBB-1E9807561B02}" destId="{7334899F-F1DE-42D4-AF53-4CDBBD8E293C}" srcOrd="2" destOrd="0" presId="urn:microsoft.com/office/officeart/2005/8/layout/orgChart1"/>
    <dgm:cxn modelId="{7532C29B-E6BE-4454-9AD3-14A8D91D3CDA}" type="presParOf" srcId="{5A330924-3DF0-4C18-AEBB-1E9807561B02}" destId="{82057E16-EF26-42B3-9C75-F5E51AF1D3CE}" srcOrd="3" destOrd="0" presId="urn:microsoft.com/office/officeart/2005/8/layout/orgChart1"/>
    <dgm:cxn modelId="{551886A8-0EBC-402C-879F-C17130DB2837}" type="presParOf" srcId="{82057E16-EF26-42B3-9C75-F5E51AF1D3CE}" destId="{7D638A47-9398-48DE-8289-7652DADC5D21}" srcOrd="0" destOrd="0" presId="urn:microsoft.com/office/officeart/2005/8/layout/orgChart1"/>
    <dgm:cxn modelId="{1D9B7757-A9FA-48A0-95C6-6439EAC8BCD9}" type="presParOf" srcId="{7D638A47-9398-48DE-8289-7652DADC5D21}" destId="{4B984324-04C8-4EBB-AEA2-D367755F51F0}" srcOrd="0" destOrd="0" presId="urn:microsoft.com/office/officeart/2005/8/layout/orgChart1"/>
    <dgm:cxn modelId="{E4D0363B-6C10-44E1-83F9-5340EAFF73F6}" type="presParOf" srcId="{7D638A47-9398-48DE-8289-7652DADC5D21}" destId="{C0DDDBD4-41BD-44F2-B95D-D585E25A1E67}" srcOrd="1" destOrd="0" presId="urn:microsoft.com/office/officeart/2005/8/layout/orgChart1"/>
    <dgm:cxn modelId="{B3DD1D46-FA71-4F7D-8803-0B123C04FF90}" type="presParOf" srcId="{82057E16-EF26-42B3-9C75-F5E51AF1D3CE}" destId="{B09267CC-4835-4288-B04B-BE81427AC69E}" srcOrd="1" destOrd="0" presId="urn:microsoft.com/office/officeart/2005/8/layout/orgChart1"/>
    <dgm:cxn modelId="{1ED759C5-97A9-4EBD-9487-DD496B2FE30C}" type="presParOf" srcId="{82057E16-EF26-42B3-9C75-F5E51AF1D3CE}" destId="{B5314F64-6515-4856-B015-3F317783C460}" srcOrd="2" destOrd="0" presId="urn:microsoft.com/office/officeart/2005/8/layout/orgChart1"/>
    <dgm:cxn modelId="{0A50841D-AF8C-49EC-A6B8-72794473D5D6}" type="presParOf" srcId="{D22CD888-1F87-4BF2-B277-B4DF42D53B5D}" destId="{381DCC16-20B7-41FB-AE17-0CD9AFE24604}" srcOrd="2" destOrd="0" presId="urn:microsoft.com/office/officeart/2005/8/layout/orgChart1"/>
    <dgm:cxn modelId="{F5BD9D81-1B54-4DBF-B0FB-1693445636FD}" type="presParOf" srcId="{49398576-94E8-4572-B16A-FB46BD1C1CF7}" destId="{FA42FA21-A9B5-49A7-A00B-CC564E484BE5}" srcOrd="2" destOrd="0" presId="urn:microsoft.com/office/officeart/2005/8/layout/orgChart1"/>
    <dgm:cxn modelId="{DB91134A-820E-4F29-86A0-33EC1ED244B9}" type="presParOf" srcId="{49398576-94E8-4572-B16A-FB46BD1C1CF7}" destId="{8B7DE72A-D1D6-4258-8790-F8BC3081626C}" srcOrd="3" destOrd="0" presId="urn:microsoft.com/office/officeart/2005/8/layout/orgChart1"/>
    <dgm:cxn modelId="{FE0D2230-E4E6-4967-854D-A4442CE2B7BF}" type="presParOf" srcId="{8B7DE72A-D1D6-4258-8790-F8BC3081626C}" destId="{A54A52E0-7E8D-4935-A50C-2962259E7A3B}" srcOrd="0" destOrd="0" presId="urn:microsoft.com/office/officeart/2005/8/layout/orgChart1"/>
    <dgm:cxn modelId="{1F66E76A-F58D-4031-B8F9-A657CDF8A525}" type="presParOf" srcId="{A54A52E0-7E8D-4935-A50C-2962259E7A3B}" destId="{B8742172-B00D-459A-8BF5-009F8F1242D4}" srcOrd="0" destOrd="0" presId="urn:microsoft.com/office/officeart/2005/8/layout/orgChart1"/>
    <dgm:cxn modelId="{2BF95F0B-3CCD-4317-ADE5-EDC2CE922C28}" type="presParOf" srcId="{A54A52E0-7E8D-4935-A50C-2962259E7A3B}" destId="{9E108594-E6CB-41F5-9A91-049E358225A0}" srcOrd="1" destOrd="0" presId="urn:microsoft.com/office/officeart/2005/8/layout/orgChart1"/>
    <dgm:cxn modelId="{2D1B04D6-C7CA-45EE-A175-E46D00B8BC45}" type="presParOf" srcId="{8B7DE72A-D1D6-4258-8790-F8BC3081626C}" destId="{6191B672-9FAE-4E2C-9B4E-650E90EEE59F}" srcOrd="1" destOrd="0" presId="urn:microsoft.com/office/officeart/2005/8/layout/orgChart1"/>
    <dgm:cxn modelId="{3F57134F-01E0-4CD6-B300-9CC3F035A82A}" type="presParOf" srcId="{8B7DE72A-D1D6-4258-8790-F8BC3081626C}" destId="{54EAAC1E-961B-479F-A3E9-9FDE93E7C53C}" srcOrd="2" destOrd="0" presId="urn:microsoft.com/office/officeart/2005/8/layout/orgChart1"/>
    <dgm:cxn modelId="{FA7A3B8B-041F-4F1A-B512-064B0DA3F71B}" type="presParOf" srcId="{49398576-94E8-4572-B16A-FB46BD1C1CF7}" destId="{2BE7E01C-ABFB-42B4-A74E-D7554F49EDAD}" srcOrd="4" destOrd="0" presId="urn:microsoft.com/office/officeart/2005/8/layout/orgChart1"/>
    <dgm:cxn modelId="{916B60A2-274C-4BF6-97F7-1FF75B75C147}" type="presParOf" srcId="{49398576-94E8-4572-B16A-FB46BD1C1CF7}" destId="{1184760F-BB8B-4946-9ECE-E2DFA76DF219}" srcOrd="5" destOrd="0" presId="urn:microsoft.com/office/officeart/2005/8/layout/orgChart1"/>
    <dgm:cxn modelId="{6EAD6EF7-D3A2-4486-8483-DF22D08BA8FE}" type="presParOf" srcId="{1184760F-BB8B-4946-9ECE-E2DFA76DF219}" destId="{C1832CAE-8F89-4EE4-9BDF-00A909279479}" srcOrd="0" destOrd="0" presId="urn:microsoft.com/office/officeart/2005/8/layout/orgChart1"/>
    <dgm:cxn modelId="{642EA441-9E3B-410A-9D67-553775AE613C}" type="presParOf" srcId="{C1832CAE-8F89-4EE4-9BDF-00A909279479}" destId="{D711E7C6-D405-4505-B7B4-348D7975FBDF}" srcOrd="0" destOrd="0" presId="urn:microsoft.com/office/officeart/2005/8/layout/orgChart1"/>
    <dgm:cxn modelId="{830B1678-30CA-44D5-93F1-29F2074A8E97}" type="presParOf" srcId="{C1832CAE-8F89-4EE4-9BDF-00A909279479}" destId="{5B3019BB-DEAF-4929-899B-42EE279B0AF6}" srcOrd="1" destOrd="0" presId="urn:microsoft.com/office/officeart/2005/8/layout/orgChart1"/>
    <dgm:cxn modelId="{A66EBF01-EDD3-4FA0-B493-2133D765A05A}" type="presParOf" srcId="{1184760F-BB8B-4946-9ECE-E2DFA76DF219}" destId="{B539D147-027F-4B3D-9837-E67186309A9F}" srcOrd="1" destOrd="0" presId="urn:microsoft.com/office/officeart/2005/8/layout/orgChart1"/>
    <dgm:cxn modelId="{01A6844A-CE62-4F92-AA4E-E5404DA4E9FF}" type="presParOf" srcId="{1184760F-BB8B-4946-9ECE-E2DFA76DF219}" destId="{D7019570-1635-46D1-9319-04032433C059}" srcOrd="2" destOrd="0" presId="urn:microsoft.com/office/officeart/2005/8/layout/orgChart1"/>
    <dgm:cxn modelId="{2409A6A5-3750-4E21-A429-2882841FC6A4}" type="presParOf" srcId="{49398576-94E8-4572-B16A-FB46BD1C1CF7}" destId="{0310215E-300A-4BB5-B158-121A5881914F}" srcOrd="6" destOrd="0" presId="urn:microsoft.com/office/officeart/2005/8/layout/orgChart1"/>
    <dgm:cxn modelId="{AFC102A7-6695-4943-B761-E6E85FFEDF4C}" type="presParOf" srcId="{49398576-94E8-4572-B16A-FB46BD1C1CF7}" destId="{7BF7ED43-6B2A-4DF8-A612-EBE8404B9B3B}" srcOrd="7" destOrd="0" presId="urn:microsoft.com/office/officeart/2005/8/layout/orgChart1"/>
    <dgm:cxn modelId="{D843DCD8-78E0-4918-AC81-3DE904F0C5D5}" type="presParOf" srcId="{7BF7ED43-6B2A-4DF8-A612-EBE8404B9B3B}" destId="{216FE4F6-4192-4672-B46E-0691A0A0D5C4}" srcOrd="0" destOrd="0" presId="urn:microsoft.com/office/officeart/2005/8/layout/orgChart1"/>
    <dgm:cxn modelId="{95154A16-7A5D-47BA-801F-0AF0D94F76FD}" type="presParOf" srcId="{216FE4F6-4192-4672-B46E-0691A0A0D5C4}" destId="{5F0BC275-948B-4DD4-AF56-3D357287F9D7}" srcOrd="0" destOrd="0" presId="urn:microsoft.com/office/officeart/2005/8/layout/orgChart1"/>
    <dgm:cxn modelId="{E86A16E9-D8F2-4CAC-BE13-ABF9B935A42B}" type="presParOf" srcId="{216FE4F6-4192-4672-B46E-0691A0A0D5C4}" destId="{7C232051-33C5-4466-8CA1-4B45C53E8293}" srcOrd="1" destOrd="0" presId="urn:microsoft.com/office/officeart/2005/8/layout/orgChart1"/>
    <dgm:cxn modelId="{2DE6990D-5674-4551-8D95-BAC12908BAA2}" type="presParOf" srcId="{7BF7ED43-6B2A-4DF8-A612-EBE8404B9B3B}" destId="{6BB878DC-1DBD-470A-94B9-AED3C65D8CE5}" srcOrd="1" destOrd="0" presId="urn:microsoft.com/office/officeart/2005/8/layout/orgChart1"/>
    <dgm:cxn modelId="{23DCA2D4-819F-4D12-B2BC-A467E622AA6D}" type="presParOf" srcId="{7BF7ED43-6B2A-4DF8-A612-EBE8404B9B3B}" destId="{6735D337-6198-466B-A144-E631AA8F0B6B}" srcOrd="2" destOrd="0" presId="urn:microsoft.com/office/officeart/2005/8/layout/orgChart1"/>
    <dgm:cxn modelId="{39BB6D0C-F0F8-4FEA-A7F2-31DB0E3BB383}" type="presParOf" srcId="{11B71B77-F24D-4DE9-B5DC-CF6F45C555F1}" destId="{243BA848-123B-4B37-897F-FAF2249D81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10215E-300A-4BB5-B158-121A5881914F}">
      <dsp:nvSpPr>
        <dsp:cNvPr id="0" name=""/>
        <dsp:cNvSpPr/>
      </dsp:nvSpPr>
      <dsp:spPr>
        <a:xfrm>
          <a:off x="4819040" y="841938"/>
          <a:ext cx="299136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2991360" y="173053"/>
              </a:lnTo>
              <a:lnTo>
                <a:pt x="299136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7E01C-ABFB-42B4-A74E-D7554F49EDAD}">
      <dsp:nvSpPr>
        <dsp:cNvPr id="0" name=""/>
        <dsp:cNvSpPr/>
      </dsp:nvSpPr>
      <dsp:spPr>
        <a:xfrm>
          <a:off x="4819040" y="841938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997120" y="173053"/>
              </a:lnTo>
              <a:lnTo>
                <a:pt x="99712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2FA21-A9B5-49A7-A00B-CC564E484BE5}">
      <dsp:nvSpPr>
        <dsp:cNvPr id="0" name=""/>
        <dsp:cNvSpPr/>
      </dsp:nvSpPr>
      <dsp:spPr>
        <a:xfrm>
          <a:off x="3821919" y="841938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997120" y="0"/>
              </a:moveTo>
              <a:lnTo>
                <a:pt x="99712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4899F-F1DE-42D4-AF53-4CDBBD8E293C}">
      <dsp:nvSpPr>
        <dsp:cNvPr id="0" name=""/>
        <dsp:cNvSpPr/>
      </dsp:nvSpPr>
      <dsp:spPr>
        <a:xfrm>
          <a:off x="1827679" y="2012112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997120" y="173053"/>
              </a:lnTo>
              <a:lnTo>
                <a:pt x="997120" y="346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A37A5-640D-4D90-A421-8CA617C82CEB}">
      <dsp:nvSpPr>
        <dsp:cNvPr id="0" name=""/>
        <dsp:cNvSpPr/>
      </dsp:nvSpPr>
      <dsp:spPr>
        <a:xfrm>
          <a:off x="171306" y="3182286"/>
          <a:ext cx="247219" cy="877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230"/>
              </a:lnTo>
              <a:lnTo>
                <a:pt x="247219" y="877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298FB-F0CE-4755-BBB4-2FAFDCBDED31}">
      <dsp:nvSpPr>
        <dsp:cNvPr id="0" name=""/>
        <dsp:cNvSpPr/>
      </dsp:nvSpPr>
      <dsp:spPr>
        <a:xfrm>
          <a:off x="830559" y="2012112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997120" y="0"/>
              </a:moveTo>
              <a:lnTo>
                <a:pt x="99712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4B615-DC0F-41D9-98D8-65D33E73E565}">
      <dsp:nvSpPr>
        <dsp:cNvPr id="0" name=""/>
        <dsp:cNvSpPr/>
      </dsp:nvSpPr>
      <dsp:spPr>
        <a:xfrm>
          <a:off x="1827679" y="841938"/>
          <a:ext cx="2991360" cy="346107"/>
        </a:xfrm>
        <a:custGeom>
          <a:avLst/>
          <a:gdLst/>
          <a:ahLst/>
          <a:cxnLst/>
          <a:rect l="0" t="0" r="0" b="0"/>
          <a:pathLst>
            <a:path>
              <a:moveTo>
                <a:pt x="2991360" y="0"/>
              </a:moveTo>
              <a:lnTo>
                <a:pt x="299136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16DE3-EF5A-4C67-96E4-A2360F5F059B}">
      <dsp:nvSpPr>
        <dsp:cNvPr id="0" name=""/>
        <dsp:cNvSpPr/>
      </dsp:nvSpPr>
      <dsp:spPr>
        <a:xfrm>
          <a:off x="3086581" y="17872"/>
          <a:ext cx="3464918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 тапсырмаларының түрлері</a:t>
          </a:r>
          <a:endParaRPr lang="ru-RU" sz="14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6581" y="17872"/>
        <a:ext cx="3464918" cy="824066"/>
      </dsp:txXfrm>
    </dsp:sp>
    <dsp:sp modelId="{2907604C-0C87-48CA-8CCA-C8AE73241DE2}">
      <dsp:nvSpPr>
        <dsp:cNvPr id="0" name=""/>
        <dsp:cNvSpPr/>
      </dsp:nvSpPr>
      <dsp:spPr>
        <a:xfrm>
          <a:off x="1003613" y="1188046"/>
          <a:ext cx="1648132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Жабық түрдегі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3613" y="1188046"/>
        <a:ext cx="1648132" cy="824066"/>
      </dsp:txXfrm>
    </dsp:sp>
    <dsp:sp modelId="{D999323A-F402-4CAC-9691-D7AE79465F6C}">
      <dsp:nvSpPr>
        <dsp:cNvPr id="0" name=""/>
        <dsp:cNvSpPr/>
      </dsp:nvSpPr>
      <dsp:spPr>
        <a:xfrm>
          <a:off x="6493" y="2358219"/>
          <a:ext cx="1648132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 дұрыс жауапты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93" y="2358219"/>
        <a:ext cx="1648132" cy="824066"/>
      </dsp:txXfrm>
    </dsp:sp>
    <dsp:sp modelId="{64E75BF9-45DF-4C75-9589-C11B3BEE6754}">
      <dsp:nvSpPr>
        <dsp:cNvPr id="0" name=""/>
        <dsp:cNvSpPr/>
      </dsp:nvSpPr>
      <dsp:spPr>
        <a:xfrm>
          <a:off x="418526" y="3528393"/>
          <a:ext cx="3232317" cy="106224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Ұсынылған екі (үш) жауаптың біреуін таңдау (альтернативті);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 Ұсынылған бірнеше жауаптың біреуін таңдау.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8526" y="3528393"/>
        <a:ext cx="3232317" cy="1062246"/>
      </dsp:txXfrm>
    </dsp:sp>
    <dsp:sp modelId="{4B984324-04C8-4EBB-AEA2-D367755F51F0}">
      <dsp:nvSpPr>
        <dsp:cNvPr id="0" name=""/>
        <dsp:cNvSpPr/>
      </dsp:nvSpPr>
      <dsp:spPr>
        <a:xfrm>
          <a:off x="2000733" y="2358219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немесе бірнеше дұрыс жауапты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00733" y="2358219"/>
        <a:ext cx="1648132" cy="824066"/>
      </dsp:txXfrm>
    </dsp:sp>
    <dsp:sp modelId="{B8742172-B00D-459A-8BF5-009F8F1242D4}">
      <dsp:nvSpPr>
        <dsp:cNvPr id="0" name=""/>
        <dsp:cNvSpPr/>
      </dsp:nvSpPr>
      <dsp:spPr>
        <a:xfrm>
          <a:off x="2997853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Ашық түрдегі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97853" y="1188046"/>
        <a:ext cx="1648132" cy="824066"/>
      </dsp:txXfrm>
    </dsp:sp>
    <dsp:sp modelId="{D711E7C6-D405-4505-B7B4-348D7975FBDF}">
      <dsp:nvSpPr>
        <dsp:cNvPr id="0" name=""/>
        <dsp:cNvSpPr/>
      </dsp:nvSpPr>
      <dsp:spPr>
        <a:xfrm>
          <a:off x="4992093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Сәйкестікті анықтауға арналған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92093" y="1188046"/>
        <a:ext cx="1648132" cy="824066"/>
      </dsp:txXfrm>
    </dsp:sp>
    <dsp:sp modelId="{5F0BC275-948B-4DD4-AF56-3D357287F9D7}">
      <dsp:nvSpPr>
        <dsp:cNvPr id="0" name=""/>
        <dsp:cNvSpPr/>
      </dsp:nvSpPr>
      <dsp:spPr>
        <a:xfrm>
          <a:off x="6986334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Дұрыс тізбекті анықтауға арналған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86334" y="1188046"/>
        <a:ext cx="1648132" cy="824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DB7D7-AAD7-49C8-A2FB-E8D0B515FE7E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A0DC0-76B1-4B69-816A-B19364F45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6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A0DC0-76B1-4B69-816A-B19364F45462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15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2407" y="6093296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Алматы-2019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36512" y="1412776"/>
            <a:ext cx="918051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ТЕСТ ТАПСЫРМАЛАРЫНЫҢ ТҮРЛЕРІ</a:t>
            </a:r>
          </a:p>
        </p:txBody>
      </p:sp>
      <p:pic>
        <p:nvPicPr>
          <p:cNvPr id="51202" name="Picture 2" descr="C:\Users\zh.ahmetov\Desktop\Nauka_i_obuchen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11469"/>
            <a:ext cx="5135711" cy="32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67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Ертістің ұзындығы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4248 км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5847 км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біркелкілік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28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150017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Жылдамдық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шама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       1)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векторлық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       2)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скалярлық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біркелкілік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28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892480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"A RADIO SET"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тіркесінің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аудармасы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       </a:t>
            </a:r>
          </a:p>
          <a:p>
            <a:pPr indent="2068513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радиожелі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       2)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радиоқабылдағыш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біркелкілік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286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1575"/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Үшбұрыштың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қырлары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3см, 7см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defTabSz="1171575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см бола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171575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ия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171575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қарама-қарсылық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71575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ғ.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жартысында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мәртебесі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171575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1)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171575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2)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қарама-қарсылық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71575"/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Етістіктің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сөйлемдегі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defTabSz="1171575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басында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171575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аяғында</a:t>
            </a:r>
            <a:endParaRPr lang="ru-RU" sz="40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қарама-қарсылық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371475" defTabSz="849313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Каспий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теңіздер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қатарына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marL="371475" indent="-371475" defTabSz="849313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	1)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жатады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	2)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жатпайды</a:t>
            </a:r>
            <a:endParaRPr lang="ru-RU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қайшылық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1" y="995660"/>
            <a:ext cx="8712967" cy="5097635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371475" defTabSz="849313"/>
            <a:endParaRPr lang="kk-KZ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Диалект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</a:rPr>
              <a:t>сөздер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</a:rPr>
              <a:t>к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өркем әдеби стильге</a:t>
            </a:r>
          </a:p>
          <a:p>
            <a:pPr marL="371475" indent="-371475" defTabSz="849313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1. жатады</a:t>
            </a:r>
          </a:p>
          <a:p>
            <a:pPr marL="371475" indent="-371475" defTabSz="849313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2. жатпайды</a:t>
            </a:r>
          </a:p>
          <a:p>
            <a:pPr marL="371475" indent="-371475" defTabSz="849313"/>
            <a:endParaRPr lang="kk-KZ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Көркем әдебиетте диалект сөздер</a:t>
            </a:r>
          </a:p>
          <a:p>
            <a:pPr marL="457200" indent="-457200" defTabSz="849313">
              <a:buAutoNum type="arabicPeriod"/>
            </a:pPr>
            <a:r>
              <a:rPr lang="kk-KZ" sz="2000" dirty="0">
                <a:solidFill>
                  <a:schemeClr val="tx1"/>
                </a:solidFill>
                <a:latin typeface="Times New Roman" pitchFamily="18" charset="0"/>
              </a:rPr>
              <a:t>к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ездеседі</a:t>
            </a:r>
          </a:p>
          <a:p>
            <a:pPr marL="457200" indent="-457200" defTabSz="849313">
              <a:buAutoNum type="arabicPeriod"/>
            </a:pPr>
            <a:r>
              <a:rPr lang="kk-KZ" sz="2000" dirty="0">
                <a:solidFill>
                  <a:schemeClr val="tx1"/>
                </a:solidFill>
                <a:latin typeface="Times New Roman" pitchFamily="18" charset="0"/>
              </a:rPr>
              <a:t>к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ездеспейді</a:t>
            </a:r>
          </a:p>
          <a:p>
            <a:pPr defTabSz="849313"/>
            <a:endParaRPr lang="kk-KZ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defTabSz="849313"/>
            <a:r>
              <a:rPr lang="vi-VN" sz="2000" dirty="0" smtClean="0">
                <a:solidFill>
                  <a:schemeClr val="tx1"/>
                </a:solidFill>
                <a:latin typeface="Times New Roman" pitchFamily="18" charset="0"/>
              </a:rPr>
              <a:t>Александр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Бородин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</a:rPr>
              <a:t>ол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 defTabSz="849313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1) химик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</a:rPr>
              <a:t>және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 композитор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2) композитор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</a:rPr>
              <a:t>және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</a:rPr>
              <a:t>тарихшы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defTabSz="849313"/>
            <a:endParaRPr lang="kk-KZ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defTabSz="849313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Тілімізде диалект сөздердің қолданылуы</a:t>
            </a:r>
          </a:p>
          <a:p>
            <a:pPr marL="457200" indent="-457200" defTabSz="849313">
              <a:buAutoNum type="arabicPeriod"/>
            </a:pPr>
            <a:r>
              <a:rPr lang="kk-KZ" sz="2000" dirty="0">
                <a:solidFill>
                  <a:schemeClr val="tx1"/>
                </a:solidFill>
                <a:latin typeface="Times New Roman" pitchFamily="18" charset="0"/>
              </a:rPr>
              <a:t>ж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иі</a:t>
            </a:r>
          </a:p>
          <a:p>
            <a:pPr marL="457200" indent="-457200" defTabSz="849313">
              <a:buAutoNum type="arabicPeriod"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</a:rPr>
              <a:t>сирек </a:t>
            </a:r>
          </a:p>
          <a:p>
            <a:pPr marL="457200" indent="-457200" defTabSz="849313">
              <a:buAutoNum type="arabicPeriod"/>
            </a:pPr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727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264182"/>
            <a:ext cx="72728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1.1. АЛЬТЕРНАТИВТІ ТЕСТ ТАПСЫРМАСЫ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ҮШ ЖАУАПТЫ</a:t>
            </a:r>
          </a:p>
        </p:txBody>
      </p:sp>
    </p:spTree>
    <p:extLst>
      <p:ext uri="{BB962C8B-B14F-4D97-AF65-F5344CB8AC3E}">
        <p14:creationId xmlns:p14="http://schemas.microsoft.com/office/powerpoint/2010/main" xmlns="" val="3378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11113" defTabSz="849313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Тақ функцияның графигі симметриялы орналасады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 1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) координата басына қатысты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 2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) абсцисса осіне  қатысты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 3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) ордината  осіне қатысты</a:t>
            </a:r>
          </a:p>
          <a:p>
            <a:pPr marL="371475" indent="-371475" defTabSz="849313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ru-RU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548680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ТЕСТ ТАПСЫРМАЛАРЫНЫҢ ТҮРЛЕРІ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510" y="6093297"/>
            <a:ext cx="9093993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618421872"/>
              </p:ext>
            </p:extLst>
          </p:nvPr>
        </p:nvGraphicFramePr>
        <p:xfrm>
          <a:off x="251520" y="1268760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234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371475" defTabSz="849313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Атом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ядросын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құрайтындар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: 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1)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протондар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мен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электрондар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2)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электрондар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мен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нейтрондар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3)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нейтрондар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мен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протондар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marL="371475" indent="-371475" defTabSz="849313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ru-RU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371475" defTabSz="849313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Лексикалық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мағынасы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бойынша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жақын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сөздер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:  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 1)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омонимдер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 2)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антонимдер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                3)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</a:rPr>
              <a:t>синонимдер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/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ru-RU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1" y="995660"/>
            <a:ext cx="8712967" cy="5097635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Фактілердің, әдістердің дихотомиялық элементтерін (дұрыс-дұрыс еместігі, оң-терісі) анықтайды; </a:t>
            </a:r>
            <a:endParaRPr lang="kk-KZ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chemeClr val="tx1"/>
                </a:solidFill>
                <a:latin typeface="Times New Roman" pitchFamily="18" charset="0"/>
              </a:rPr>
              <a:t>ж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ауап нұсқасы тек екеу (үшеу);</a:t>
            </a:r>
          </a:p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chemeClr val="tx1"/>
                </a:solidFill>
                <a:latin typeface="Times New Roman" pitchFamily="18" charset="0"/>
              </a:rPr>
              <a:t>т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ек бір ғана элементті анықтауға негізделген;</a:t>
            </a:r>
          </a:p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chemeClr val="tx1"/>
                </a:solidFill>
                <a:latin typeface="Times New Roman" pitchFamily="18" charset="0"/>
              </a:rPr>
              <a:t>б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ір тақырыпты сериямен бағалау тиімділігі;</a:t>
            </a:r>
          </a:p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chemeClr val="tx1"/>
                </a:solidFill>
                <a:latin typeface="Times New Roman" pitchFamily="18" charset="0"/>
              </a:rPr>
              <a:t>ж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ауаптардың берілуі (болымды-болымсыз, антонимді негіз).</a:t>
            </a:r>
          </a:p>
          <a:p>
            <a:pPr defTabSz="849313"/>
            <a:endParaRPr lang="kk-KZ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defTabSz="849313">
              <a:buAutoNum type="arabicPeriod"/>
            </a:pPr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325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270892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БІР ДҰРЫС ЖАУАПТЫ ТЕСТ ТАПСЫРМАЛАРЫ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489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ТЕСТ ТАПСЫРМАЛАРЫНЫҢ ЖАБЫҚ ТҮРІ:  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ДҰРЫС ЖАУАПТЫ 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ТЕСТ ТАПСЫРМАСЫ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Жасушаны зертейтін ғылым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истология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мбриология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риология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итология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икробиология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489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Біріккен қазақ жасақтары «Ақтабан шұбырындыдан»  кейін жоңғарларға ойсырата соққы берген 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Тобыл бойы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Ертіс жағасы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Бұланты өзені жағасы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Сыр бойы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Жайық бойы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ru-RU" alt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493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 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Орданың соңғы 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Ұрұс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Ерзен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Барақ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Тоқтамыс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Мүбарак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062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ҒАНА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9334" t="27344" r="35761" b="31640"/>
          <a:stretch>
            <a:fillRect/>
          </a:stretch>
        </p:blipFill>
        <p:spPr bwMode="auto">
          <a:xfrm>
            <a:off x="343110" y="1624548"/>
            <a:ext cx="8501090" cy="357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7206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Кемеден мұхит түбіне жіберілген дыбыс 10 секундтан кейін жаңғырық түрінде қайтадан естілді. Мұхиттың тереңдігі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7500 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8000 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8500 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9000 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9500 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400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Магмалық тау жынысы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тас көмір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құмтас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шымтезек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мәрмәр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гранит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182563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06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1" y="264417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ЖАБЫҚ ТҮРДЕГІ ТЕСТ ТАПСЫРМАЛАРЫ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912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918" y="1412776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Сабағы өте көп буын және буын аралықтарынан тұратын өсімдік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Мүк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Плаун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Балдыр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Қырықбуын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Қырықжапырақ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182563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304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918" y="1412776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Пиязшықтары арқылы көбейетін өсімдік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Құлпынай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Үйеңкі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Лалагүл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Қойбүлдірген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Терек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182563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258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918" y="1412776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60</a:t>
            </a:r>
            <a:r>
              <a:rPr lang="kk-KZ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көтерілген жағдайда реакция жылдамдығы 64 есе артса, осы реакцияның температуралық коэффиценті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5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950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508356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сөздің синонимі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convaincre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prévoir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persuader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parler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donner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4584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Ашық буынды сөздер қатары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а-ра, ө-нер, мек-теп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и-не, а-рыз, сө-ре 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а-на, жа-ңа, қо-ла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сө-ре, кі-тап, ал-ма 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ас-паз, ең-бек, күн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062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508356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 зат есім қатысқан 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Жібек жолы батыс пен шығысты  жалғастырып жатыр.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Бұл қалаларда ғалымдар дүниеге келген.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Әйгілі қобызшы, күйші, сөз зергері Қорқыт.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Философ Әбу Насыр әл-Фараби – ұлы ғалым.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Отырарды ата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бабаларымыз қайта иеленді.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496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4013">
              <a:lnSpc>
                <a:spcPct val="120000"/>
              </a:lnSpc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ӘДІСТЕМЕЛІК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ТАЛАПТАР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285860"/>
            <a:ext cx="8712968" cy="507209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4013">
              <a:lnSpc>
                <a:spcPct val="120000"/>
              </a:lnSpc>
              <a:defRPr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апсырма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құрылымында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екіойлылық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түсініксіздіктің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тапсырманың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құрылымды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(7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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тапсырманың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бөлігінен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тапсырманың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жауаптарының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мөлшермен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ұзындықта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бір-бірінен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туындап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отыратын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жауаптардың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дистракторлардың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сыналушылар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тартымды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795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4013">
              <a:lnSpc>
                <a:spcPct val="120000"/>
              </a:lnSpc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ӘДІСТЕМЕЛІК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ТАЛАПТАР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508356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4013">
              <a:lnSpc>
                <a:spcPct val="120000"/>
              </a:lnSpc>
              <a:defRPr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бірде-бір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дистрактордың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жауапқа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айналып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кететіндей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ішінара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табылмауы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тапсырманың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тесттегі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тапсырмалардың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жауаптарына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кілт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грамматикалық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стилистикалық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сауаттылықты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732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2" y="0"/>
            <a:ext cx="9173294" cy="6858000"/>
            <a:chOff x="-36512" y="0"/>
            <a:chExt cx="9173294" cy="6858000"/>
          </a:xfrm>
        </p:grpSpPr>
        <p:pic>
          <p:nvPicPr>
            <p:cNvPr id="4" name="Picture 2" descr="C:\Users\zh.ahmetov\Desktop\Новый точечный рисунок.bmp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218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Заголовок 1"/>
            <p:cNvSpPr txBox="1">
              <a:spLocks/>
            </p:cNvSpPr>
            <p:nvPr/>
          </p:nvSpPr>
          <p:spPr>
            <a:xfrm>
              <a:off x="-36512" y="6165304"/>
              <a:ext cx="9173294" cy="43204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Алматы-2019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2011164" y="2204864"/>
            <a:ext cx="5081116" cy="43204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kk-K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zh.ahmetov\Downloads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6980" y="2924944"/>
            <a:ext cx="3857228" cy="240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7815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ТАПСЫРМАЛАРЫ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233910"/>
            <a:ext cx="8712968" cy="43901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Практикалық жұмыс</a:t>
            </a:r>
          </a:p>
          <a:p>
            <a:pPr algn="ctr"/>
            <a:endParaRPr lang="kk-KZ" alt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тапсырмаларын құрастыру (бір дұрыс жауапты тест тапсырмалары</a:t>
            </a: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Альтернативті – 10 т.т. (А-5; В-3; С-2);</a:t>
            </a: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 дұрыс жауапты – 10 т.т. </a:t>
            </a:r>
            <a:r>
              <a:rPr lang="kk-KZ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(А-5; В-3; С-2</a:t>
            </a:r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kk-KZ" alt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Тест тапсырмаларын сараптау</a:t>
            </a:r>
            <a:endParaRPr lang="ru-RU" alt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MC90043935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140968"/>
            <a:ext cx="2665957" cy="230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9144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14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1" y="1969620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kk-KZ" altLang="ru-RU" sz="3200" b="1" dirty="0" smtClean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ҰРЫС ЖАУАПТЫ ТЕСТ ТАПСЫРМАСЫ</a:t>
            </a:r>
          </a:p>
          <a:p>
            <a:pPr marL="514350" indent="-514350" algn="ctr">
              <a:buAutoNum type="arabicPeriod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Папка, </a:t>
            </a:r>
            <a:r>
              <a:rPr lang="kk-KZ" dirty="0" smtClean="0"/>
              <a:t>файл атаулары</a:t>
            </a:r>
            <a:endParaRPr lang="ru-RU" dirty="0"/>
          </a:p>
        </p:txBody>
      </p:sp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8713" y="836712"/>
            <a:ext cx="6884987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2078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0" y="1969620"/>
            <a:ext cx="78872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1.1. АЛЬТЕРНАТИВТІ ТЕСТ ТАПСЫРМАСЫ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ЕКІ ЖАУАПТЫ: </a:t>
            </a:r>
          </a:p>
          <a:p>
            <a:pPr>
              <a:buFont typeface="Wingdings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қайшылық қағидасы;</a:t>
            </a:r>
          </a:p>
          <a:p>
            <a:pPr>
              <a:buFont typeface="Wingdings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қарама-қарсылық қағидасы;</a:t>
            </a:r>
          </a:p>
          <a:p>
            <a:pPr>
              <a:buFont typeface="Wingdings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біркелкілік қағидасы.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қайшылық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Еңбек қызметі үшін көтермелеу еңбек кітапшасына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жазылады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жазылмайды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7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Атомның химиялық формуласы </a:t>
            </a:r>
          </a:p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бар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қарама-қарсылық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41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Хлор суда жақсы ериді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иә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қарама-қарсылық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4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Ертістің ұзындығы 4248 км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иә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57163" y="60957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қарама-қарсылық қағидасы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492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1112</Words>
  <Application>Microsoft Office PowerPoint</Application>
  <PresentationFormat>Экран (4:3)</PresentationFormat>
  <Paragraphs>239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НАЗАРЛАРЫҢЫЗҒА РАХМЕТ!</vt:lpstr>
      <vt:lpstr>Слайд 39</vt:lpstr>
      <vt:lpstr>Папка, файл атаулары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Анар Танкыбаева</dc:creator>
  <cp:lastModifiedBy>Home</cp:lastModifiedBy>
  <cp:revision>114</cp:revision>
  <cp:lastPrinted>2013-09-23T09:27:37Z</cp:lastPrinted>
  <dcterms:created xsi:type="dcterms:W3CDTF">2013-09-21T03:02:24Z</dcterms:created>
  <dcterms:modified xsi:type="dcterms:W3CDTF">2020-04-29T06:39:26Z</dcterms:modified>
</cp:coreProperties>
</file>