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7335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/>
              <a:t>Әзірлеме кезіндегі қателіктер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1) МАЗМҰН БОЙЫНША</a:t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- тапсырма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шартының сұраулы формада болуы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дистракторлардағы стильдің бұзылуы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формулаларды дұрыс рәсімдемеу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суреттердің кішкентай болуы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символдарды дұрыс термеу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тапсырмаларды орындауға көп уақыттың кетуі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тапсырманы орындау үшін шартының түсініксіз болуы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шартты нақтылайтын сөздердің жетіспеуі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тапсырма шартының ұзақ болуы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мәтіндердің тексерілмеуі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ақпараттың өзекті болмауы (мәнмәтіндік тапсырмалар)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мәнмәтіндік тапсырмалар бойынша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тест тапсырмаларының мәтінге қатысты болмауы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тапсырма құрылымының нақты болмауы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дұрыс жауап кодының болмауы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қиындық деңгейінің қойылмауы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тапсырманың тест спецификациясына сәйкес келмеуі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оқулыққа сілтеменің болмауы / оқулықтың қате жазылуы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7335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тапсырманың барлық оқулықтармен сәйкестендірілмеуі </a:t>
            </a:r>
            <a:br>
              <a:rPr lang="kk-K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екі бірдей жауаптардың кездесуі (бір дұрыс жауапты тапсырмаларда)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дистракторларды дұрыс таңдамау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дистракторлардың болмауы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дистракторларда дұрыс жауаптың кездесуі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жұмыс істемейтін дистракторлардың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тапсырмалардың қайталануы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бір тектес тапсырмаларды әзірлеу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аса қажет емес ақпарат бойынша тапсырма құрастыру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тапсырма шартының толық болмауы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тапсырма қиындық деңгейін дұрыс анықтамау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сапасыз суреттерді қолдану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дұрыс жауаптардың қате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грамматикалық қателердің кездесуі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67335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2) ТЕХНИКАЛЫҚ РӘСІМДЕУ 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тапсырмаларды дұрыс нөмірлемеу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шрифттердің әр түрлі болуы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сөз арасындағы аралықтарды дұрыс қолданбау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мәтіндерді дұрыс рәсімдемеу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папкалар мен файлдардың атауларын дұрыс жазбау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 Әзірлеме кезіндегі қателіктер 1) МАЗМҰН БОЙЫНША - тапсырма шартының сұраулы формада болуы - дистракторлардағы стильдің бұзылуы - формулаларды дұрыс рәсімдемеу - суреттердің кішкентай болуы - символдарды дұрыс термеу - тапсырмаларды орындауға көп уақыттың кетуі - тапсырманы орындау үшін шартының түсініксіз болуы - шартты нақтылайтын сөздердің жетіспеуі - тапсырма шартының ұзақ болуы - мәтіндердің тексерілмеуі - ақпараттың өзекті болмауы (мәнмәтіндік тапсырмалар) - мәнмәтіндік тапсырмалар бойынша тест тапсырмаларының мәтінге қатысты болмауы - тапсырма құрылымының нақты болмауы - дұрыс жауап кодының болмауы - қиындық деңгейінің қойылмауы - тапсырманың тест спецификациясына сәйкес келмеуі - оқулыққа сілтеменің болмауы / оқулықтың қате жазылуы </vt:lpstr>
      <vt:lpstr>- тапсырманың барлық оқулықтармен сәйкестендірілмеуі  - екі бірдей жауаптардың кездесуі (бір дұрыс жауапты тапсырмаларда) - дистракторларды дұрыс таңдамау - дистракторлардың болмауы - дистракторларда дұрыс жауаптың кездесуі - жұмыс істемейтін дистракторлардың болуы - тапсырмалардың қайталануы - бір тектес тапсырмаларды әзірлеу - аса қажет емес ақпарат бойынша тапсырма құрастыру - тапсырма шартының толық болмауы - тапсырма қиындық деңгейін дұрыс анықтамау - сапасыз суреттерді қолдану - дұрыс жауаптардың қате болуы - грамматикалық қателердің кездесуі </vt:lpstr>
      <vt:lpstr>2) ТЕХНИКАЛЫҚ РӘСІМДЕУ БОЙЫНША - тапсырмаларды дұрыс нөмірлемеу - шрифттердің әр түрлі болуы - сөз арасындағы аралықтарды дұрыс қолданбау - мәтіндерді дұрыс рәсімдемеу - папкалар мен файлдардың атауларын дұрыс жазбау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Сараптама кезіндегі қателіктер 1) МАЗМҰН БОЙЫНША - дистракторлардағы стильдің бұзылуы - формулаларды дұрыс рәсімдемеу - суреттердің кішкентай болуы - символдарды дұрыс термеу - тапсырмаларды орындауға көп уақыттың кетуі - тапсырмалардың математикалық сауаттылықты бағаламауы - тапсырманы орындау үшін шартының түсініксіз болуы - шартты нақтылайтын сөздердің жетіспеуі - тапсырма шартының ұзақ болуы - мәтіндердің тексерілмеуі - ақпараттың өзекті болмауы (оқу сауаттылығы) - оқу сауаттылығы бойынша тест тапсырмаларының мәтінге қатысты болмауы - тапсырма құрылымының нақты болмауы - дұрыс жауап кодының болмауы - қиындық деңгейінің қойылмауы - тапсырманың тест спецификациясына сәйкес келмеуі - оқулыққа сілтеменің болмауы / оқулықтың қате жазылуы </dc:title>
  <dc:creator>Кенжегуль Туралбаева</dc:creator>
  <cp:lastModifiedBy>Teacher UIB</cp:lastModifiedBy>
  <cp:revision>2</cp:revision>
  <dcterms:created xsi:type="dcterms:W3CDTF">2018-10-08T04:39:30Z</dcterms:created>
  <dcterms:modified xsi:type="dcterms:W3CDTF">2019-03-12T04:23:38Z</dcterms:modified>
</cp:coreProperties>
</file>